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early 1900s,the jeans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not only workers but also teenagers and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love the style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 hangingPunct="0">
              <a:spcAft>
                <a:spcPts val="0"/>
              </a:spcAft>
              <a:tabLst>
                <a:tab pos="2690495" algn="l"/>
                <a:tab pos="53828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327454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考查动词辨析。句意：越来越多的人喜欢这种风格并购买牛仔裤。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people love the style”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可知，越来越多的人喜欢并购买牛仔裤。故选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we can see people wear jeans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blue,black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wear a pair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jeans,will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think of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Dressing is a way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to dress happily and comfortably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63870" algn="l"/>
                <a:tab pos="82550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36453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947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考查名词辨析。句意：现在我们可以看到人们穿牛仔裤，并且颜色不同，如蓝色、黑色和白色。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风格；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“such as blue, black and white”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可知，此处指颜色不同。故选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we can see people wear jeans and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blue,black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wear a pair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jeans,will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think of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Dressing is a way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 to dress happily and comfortably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495" algn="l"/>
                <a:tab pos="5563870" algn="l"/>
                <a:tab pos="825500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email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考查名词辨析。句意：所以当你穿一条牛仔裤时，你会想起这个故事吗？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email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电子邮件。根据前文介绍的牛仔裤的故事可知，此处是指想起这个故事。故选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528837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80728"/>
            <a:ext cx="10605597" cy="112353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420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主要介绍了第一条牛仔裤如何诞生的故事。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782339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阅读下面的短文，从每题所给的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四个选项中，选出可以填入空白处的最佳选项。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shops to farms all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world,blue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jeans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know the story about this kind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57974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presents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clothes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考查名词辨析。句意：你知道这种衣服的故事吗？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“blue jeans are popular”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可知，此处指牛仔裤这种服装。故选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070870" y="188939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starts in the 1800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workers wear trousers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trousers are often worn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terrible working places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57275" hangingPunct="0">
              <a:spcAft>
                <a:spcPts val="0"/>
              </a:spcAft>
              <a:tabLst>
                <a:tab pos="28733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like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3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920" y="3586676"/>
            <a:ext cx="576064" cy="358006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623109" y="2421523"/>
            <a:ext cx="1148584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考查动词短语辨析。句意：许多工人穿的裤子看起来像我们现在穿的裤子。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“trousers that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看起来像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作介词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 today”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可知，那时的工人穿的裤子看起来像我们现在的裤子。故选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man called Jacob living in a small town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at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worker’s wife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妻子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 him to make trousers for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his trousers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Jacob adds rivets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铆钉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stress points to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worker loves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830570" algn="l"/>
                <a:tab pos="8608695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考查代词辨析。句意：有一个叫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的男人住在一个小镇上，他擅长做衣服。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他们。此处指代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Jacob,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为男性，用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02319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man called Jacob living in a small town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at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worker’s wife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妻子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 him to make trousers for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his trousers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Jacob adds rivets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铆钉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stress points to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worker loves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830570" algn="l"/>
                <a:tab pos="860869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fashionable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查形容词辨析。句意：她希望他的裤子穿起来能足够结实。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漂亮的；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舒服的；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结实的；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时尚的。根据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Jacob adds rivets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铆钉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stress points to make them stronger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可知，此处指希望裤子足够结实。故选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78582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man called Jacob living in a small town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at making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worker’s wife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妻子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 him to make trousers for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husband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his trousers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Jacob adds rivets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铆钉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stress points to make them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worker loves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959100" algn="l"/>
                <a:tab pos="5830570" algn="l"/>
                <a:tab pos="8608695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second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fourth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考查序数词辨析。句意：这是第一条牛仔裤。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Jacob adds rivets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铆钉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stress points to make them stronger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worker loves his trousers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可知，第一条牛仔裤诞生了。故选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more and more people ask Jacob to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help to grow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meets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Levi,the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owner of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sells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work together and get their patent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 no one else can make trousers with rivets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382895" algn="l"/>
                <a:tab pos="79787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hotel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考查名词辨析。句意：于是，他遇见了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Levi,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一个服装店的老板。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restaurant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hotel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“that sells clothes”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Levi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是服装店的老板。故选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early 1900s,the jeans get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not only workers but also teenagers and young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more people love the style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 hangingPunct="0">
              <a:spcAft>
                <a:spcPts val="0"/>
              </a:spcAft>
              <a:tabLst>
                <a:tab pos="2690495" algn="l"/>
                <a:tab pos="53828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891229" y="188074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73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86894" y="3569357"/>
            <a:ext cx="421005" cy="331470"/>
          </a:xfrm>
          <a:prstGeom prst="rect">
            <a:avLst/>
          </a:prstGeom>
        </p:spPr>
      </p:pic>
      <p:sp>
        <p:nvSpPr>
          <p:cNvPr id="6" name="内容占位符 8"/>
          <p:cNvSpPr txBox="1"/>
          <p:nvPr/>
        </p:nvSpPr>
        <p:spPr bwMode="auto">
          <a:xfrm>
            <a:off x="360854" y="25108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世纪初，牛仔裤不仅受到工人的欢迎，也受到青少年和年轻成年人的欢迎。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轻的；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 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2ABDF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</a:t>
            </a:r>
            <a:r>
              <a:rPr lang="en-US" altLang="zh-CN" b="1" dirty="0" smtClean="0">
                <a:solidFill>
                  <a:srgbClr val="2ABDF2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欢迎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 people love the style”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可知，牛仔裤受到了欢迎。故选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4168</Words>
  <Application>WPS 演示</Application>
  <PresentationFormat>自定义</PresentationFormat>
  <Paragraphs>84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474</cp:revision>
  <dcterms:created xsi:type="dcterms:W3CDTF">2020-11-06T05:24:00Z</dcterms:created>
  <dcterms:modified xsi:type="dcterms:W3CDTF">2025-09-22T02:33:26Z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1E4552908CA14191A6F8B4F741949EC7_12</vt:lpwstr>
  </property>
</Properties>
</file>